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ea6e0326e_2_2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ea6e0326e_2_2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eea6e0326e_2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eea6e0326e_2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eea6e0326e_2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eea6e0326e_2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eea6e0326e_2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eea6e0326e_2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eea6e0326e_2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eea6e0326e_2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eea6e0326e_2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eea6e0326e_2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eea6e0326e_2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eea6e0326e_2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eea6e0326e_2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eea6e0326e_2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eea6e0326e_2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eea6e0326e_2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eea6e0326e_2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eea6e0326e_2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ea6e0326e_2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ea6e0326e_2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ea6e0326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ea6e0326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eea6e0326e_2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eea6e0326e_2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eea6e0326e_2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eea6e0326e_2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eea6e0326e_2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eea6e0326e_2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eea6e0326e_2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eea6e0326e_2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eea6e0326e_2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eea6e0326e_2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eea6e0326e_2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eea6e0326e_2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eea6e0326e_2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eea6e0326e_2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ea6e0326e_2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eea6e0326e_2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eea6e0326e_2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eea6e0326e_2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eea6e0326e_2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eea6e0326e_2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a6e0326e_2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a6e0326e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eea6e0326e_2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eea6e0326e_2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eea6e0326e_2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eea6e0326e_2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eea6e0326e_2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eea6e0326e_2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eea6e0326e_2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eea6e0326e_2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ea6e0326e_2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ea6e0326e_2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eea6e0326e_2_2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eea6e0326e_2_2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ea6e0326e_2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eea6e0326e_2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eea6e0326e_2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eea6e0326e_2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eea6e0326e_2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eea6e0326e_2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eea6e0326e_2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eea6e0326e_2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ea6e0326e_2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ea6e0326e_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eea6e0326e_2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eea6e0326e_2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ea6e0326e_2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eea6e0326e_2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ea6e0326e_2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eea6e0326e_2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eea6e0326e_2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eea6e0326e_2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eea6e0326e_2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eea6e0326e_2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eea6e0326e_2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eea6e0326e_2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eea6e0326e_2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eea6e0326e_2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eea6e0326e_2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eea6e0326e_2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eea6e0326e_2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eea6e0326e_2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eea6e0326e_2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eea6e0326e_2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ea6e0326e_2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ea6e0326e_2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eea6e0326e_2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eea6e0326e_2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eea6e0326e_2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eea6e0326e_2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eea6e0326e_2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eea6e0326e_2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eea6e0326e_2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eea6e0326e_2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eea6e0326e_2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eea6e0326e_2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eea6e0326e_2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eea6e0326e_2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eea6e0326e_2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eea6e0326e_2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eea6e0326e_2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eea6e0326e_2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eea6e0326e_2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eea6e0326e_2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eea6e0326e_2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eea6e0326e_2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ea6e0326e_2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ea6e0326e_2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eea6e0326e_2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eea6e0326e_2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eea6e0326e_2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eea6e0326e_2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eea6e0326e_2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eea6e0326e_2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eea6e0326e_2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eea6e0326e_2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eea6e0326e_2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eea6e0326e_2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eea6e0326e_2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eea6e0326e_2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eea6e0326e_2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eea6e0326e_2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eea6e0326e_2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eea6e0326e_2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eea6e0326e_2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eea6e0326e_2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eea6e0326e_2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eea6e0326e_2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ea6e0326e_2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ea6e0326e_2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eea6e0326e_2_2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eea6e0326e_2_2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eea6e0326e_2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eea6e0326e_2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eea6e0326e_2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eea6e0326e_2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eea6e0326e_2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eea6e0326e_2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eea6e0326e_2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eea6e0326e_2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eea6e0326e_2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eea6e0326e_2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eea6e0326e_2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eea6e0326e_2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eea6e0326e_2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eea6e0326e_2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eea6e0326e_2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eea6e0326e_2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eea6e0326e_2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eea6e0326e_2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ea6e0326e_2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ea6e0326e_2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eea6e0326e_2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eea6e0326e_2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eea6e0326e_2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eea6e0326e_2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eea6e0326e_2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eea6e0326e_2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eea6e0326e_2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eea6e0326e_2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eea6e0326e_2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eea6e0326e_2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eea6e0326e_2_2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eea6e0326e_2_2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eea6e0326e_2_2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eea6e0326e_2_2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eea6e0326e_2_1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eea6e0326e_2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eea6e0326e_2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eea6e0326e_2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eea6e0326e_2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eea6e0326e_2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ea6e0326e_2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ea6e0326e_2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eea6e0326e_2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eea6e0326e_2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eea6e0326e_2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eea6e0326e_2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eea6e0326e_2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eea6e0326e_2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eea6e0326e_2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eea6e0326e_2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eea6e0326e_2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eea6e0326e_2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eea6e0326e_2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eea6e0326e_2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eea6e0326e_2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eea6e0326e_2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eea6e0326e_2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eea6e0326e_2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eea6e0326e_2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eea6e0326e_2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eea6e0326e_2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eea6e0326e_2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ea6e0326e_2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ea6e0326e_2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eea6e0326e_2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eea6e0326e_2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eea6e0326e_2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eea6e0326e_2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eea6e0326e_2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eea6e0326e_2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eea6e0326e_2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eea6e0326e_2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eea6e0326e_2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eea6e0326e_2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eea6e0326e_2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eea6e0326e_2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eea6e0326e_2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eea6e0326e_2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eea6e0326e_2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eea6e0326e_2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eea6e0326e_2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eea6e0326e_2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eea6e0326e_2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eea6e0326e_2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ea6e0326e_2_2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eea6e0326e_2_2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ea6e0326e_2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ea6e0326e_2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eea6e0326e_2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eea6e0326e_2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eea6e0326e_2_1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eea6e0326e_2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eea6e0326e_2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eea6e0326e_2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eea6e0326e_2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eea6e0326e_2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eea6e0326e_2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eea6e0326e_2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eea6e0326e_2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eea6e0326e_2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eea6e0326e_2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eea6e0326e_2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eea6e0326e_2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eea6e0326e_2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eea6e0326e_2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eea6e0326e_2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eea6e0326e_2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eea6e0326e_2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ea6e0326e_2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ea6e0326e_2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eea6e0326e_2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eea6e0326e_2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eea6e0326e_2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eea6e0326e_2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eea6e0326e_2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eea6e0326e_2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eea6e0326e_2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eea6e0326e_2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eea6e0326e_2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eea6e0326e_2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eea6e0326e_2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eea6e0326e_2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eea6e0326e_2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eea6e0326e_2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eea6e0326e_2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eea6e0326e_2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eea6e0326e_2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eea6e0326e_2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eea6e0326e_2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eea6e0326e_2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ea6e0326e_2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ea6e0326e_2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eea6e0326e_2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eea6e0326e_2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eea6e0326e_2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eea6e0326e_2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eea6e0326e_2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eea6e0326e_2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eea6e0326e_2_2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eea6e0326e_2_2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eea6e0326e_2_2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eea6e0326e_2_2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eea6e0326e_2_2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eea6e0326e_2_2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eea6e0326e_2_2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eea6e0326e_2_2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eea6e0326e_2_2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eea6e0326e_2_2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ea6e0326e_2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ea6e0326e_2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ea6e0326e_2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ea6e0326e_2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ea6e0326e_2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ea6e0326e_2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ea6e0326e_2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ea6e0326e_2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ea6e0326e_2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ea6e0326e_2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ea6e0326e_2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ea6e0326e_2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ea6e0326e_2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ea6e0326e_2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ea6e0326e_2_2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eea6e0326e_2_2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ea6e0326e_2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ea6e0326e_2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ea6e0326e_2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ea6e0326e_2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ea6e0326e_2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ea6e0326e_2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ea6e0326e_2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ea6e0326e_2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ea6e0326e_2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ea6e0326e_2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ea6e0326e_2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ea6e0326e_2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ea6e0326e_2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ea6e0326e_2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ea6e0326e_2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ea6e0326e_2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ea6e0326e_2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ea6e0326e_2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ea6e0326e_2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ea6e0326e_2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ea6e0326e_2_2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ea6e0326e_2_2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ea6e0326e_2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ea6e0326e_2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ea6e0326e_2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ea6e0326e_2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ea6e0326e_2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ea6e0326e_2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ea6e0326e_2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ea6e0326e_2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ea6e0326e_2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ea6e0326e_2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ea6e0326e_2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ea6e0326e_2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ea6e0326e_2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ea6e0326e_2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ea6e0326e_2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ea6e0326e_2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ea6e0326e_2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ea6e0326e_2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ea6e0326e_2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ea6e0326e_2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ea6e0326e_2_2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ea6e0326e_2_2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ea6e032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ea6e032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ea6e0326e_2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eea6e0326e_2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ea6e0326e_2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eea6e0326e_2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ea6e0326e_2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ea6e0326e_2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ea6e0326e_2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ea6e0326e_2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ea6e0326e_2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ea6e0326e_2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ea6e0326e_2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ea6e0326e_2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ea6e0326e_2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ea6e0326e_2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ea6e0326e_2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eea6e0326e_2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ea6e0326e_2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ea6e0326e_2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ea6e0326e_2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ea6e0326e_2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ea6e0326e_2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eea6e0326e_2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ea6e0326e_2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ea6e0326e_2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ea6e0326e_2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ea6e0326e_2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ea6e0326e_2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ea6e0326e_2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ea6e0326e_2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eea6e0326e_2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ea6e0326e_2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ea6e0326e_2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ea6e0326e_2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eea6e0326e_2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ea6e0326e_2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ea6e0326e_2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ea6e0326e_2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eea6e0326e_2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ea6e0326e_2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eea6e0326e_2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ea6e0326e_2_2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ea6e0326e_2_2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ea6e0326e_2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eea6e0326e_2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eea6e0326e_2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eea6e0326e_2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eea6e0326e_2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eea6e0326e_2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ea6e0326e_2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ea6e0326e_2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ea6e0326e_2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eea6e0326e_2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ea6e0326e_2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ea6e0326e_2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eea6e0326e_2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eea6e0326e_2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ea6e0326e_2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eea6e0326e_2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ea6e0326e_2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eea6e0326e_2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ea6e0326e_2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eea6e0326e_2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ea6e0326e_2_2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ea6e0326e_2_2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ea6e0326e_2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eea6e0326e_2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eea6e0326e_2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eea6e0326e_2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ea6e0326e_2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ea6e0326e_2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eea6e0326e_2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eea6e0326e_2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ea6e0326e_2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ea6e0326e_2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ea6e0326e_2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eea6e0326e_2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ea6e0326e_2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ea6e0326e_2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ea6e0326e_2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eea6e0326e_2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eea6e0326e_2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eea6e0326e_2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ea6e0326e_2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eea6e0326e_2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ea6e0326e_2_2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ea6e0326e_2_2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ea6e0326e_2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eea6e0326e_2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eea6e0326e_2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eea6e0326e_2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eea6e0326e_2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eea6e0326e_2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ea6e0326e_2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eea6e0326e_2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eea6e0326e_2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eea6e0326e_2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ea6e0326e_2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eea6e0326e_2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eea6e0326e_2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eea6e0326e_2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eea6e0326e_2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eea6e0326e_2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ea6e0326e_2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ea6e0326e_2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eea6e0326e_2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eea6e0326e_2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4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4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4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9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2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6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9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3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7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6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4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1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5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68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66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5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8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5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7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78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53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7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0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0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3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4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80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7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84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87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69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0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67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12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71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88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79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04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7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74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89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9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77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86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85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75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83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11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96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92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8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18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95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97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94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26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99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10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98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93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0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01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03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22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06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07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27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08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17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14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15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21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19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20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23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13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25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343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95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72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342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86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9499" cy="51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771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10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00" y="219075"/>
            <a:ext cx="83820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44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724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228600"/>
            <a:ext cx="8401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67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58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58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867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247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67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48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3" y="219075"/>
            <a:ext cx="837247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438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214313"/>
            <a:ext cx="84391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772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8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002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58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39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209550"/>
            <a:ext cx="83439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24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58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15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214313"/>
            <a:ext cx="83153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67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58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3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223838"/>
            <a:ext cx="832485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582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58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392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72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48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3" y="242888"/>
            <a:ext cx="844867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58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867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582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6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105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200025"/>
            <a:ext cx="83343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153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77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38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1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95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219075"/>
            <a:ext cx="83629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53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3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28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533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53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37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53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37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7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20955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486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400" y="152400"/>
            <a:ext cx="41398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52400"/>
            <a:ext cx="3434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525" y="1644650"/>
            <a:ext cx="73723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525" y="152400"/>
            <a:ext cx="34400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25" y="771525"/>
            <a:ext cx="52197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214313"/>
            <a:ext cx="84391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214313"/>
            <a:ext cx="83343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223838"/>
            <a:ext cx="840105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77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34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48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24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34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29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29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0550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772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342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24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48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962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247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24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29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24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29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86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3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29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86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20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582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817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772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86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58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34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91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105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37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72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86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39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86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01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5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15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67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2962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